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66" r:id="rId5"/>
    <p:sldId id="267" r:id="rId6"/>
    <p:sldId id="272" r:id="rId7"/>
    <p:sldId id="274" r:id="rId8"/>
    <p:sldId id="276" r:id="rId9"/>
    <p:sldId id="277" r:id="rId10"/>
    <p:sldId id="275" r:id="rId11"/>
    <p:sldId id="279" r:id="rId12"/>
    <p:sldId id="280" r:id="rId13"/>
    <p:sldId id="281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8" autoAdjust="0"/>
    <p:restoredTop sz="94660"/>
  </p:normalViewPr>
  <p:slideViewPr>
    <p:cSldViewPr snapToGrid="0">
      <p:cViewPr>
        <p:scale>
          <a:sx n="117" d="100"/>
          <a:sy n="117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273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7EC9C-7EE8-4A56-855D-18AC07DBDCAD}" type="datetimeFigureOut">
              <a:rPr lang="en-US" smtClean="0"/>
              <a:pPr/>
              <a:t>6/12/2017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A21AD-3BA7-4B49-9DF1-2171993A8011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4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3EC70-F4BB-48E7-ABB8-9B7E359277E1}" type="datetimeFigureOut">
              <a:rPr lang="en-US" smtClean="0"/>
              <a:pPr/>
              <a:t>6/12/2017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69046-D62F-49D8-96B7-3C014DC234D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1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Freeform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Freeform 10"/>
            <p:cNvSpPr>
              <a:spLocks/>
            </p:cNvSpPr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5" name="Freeform 23"/>
            <p:cNvSpPr>
              <a:spLocks/>
            </p:cNvSpPr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Freeform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" name="Freeform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1"/>
            <p:cNvSpPr>
              <a:spLocks/>
            </p:cNvSpPr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2"/>
            <p:cNvSpPr>
              <a:spLocks/>
            </p:cNvSpPr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3"/>
            <p:cNvSpPr>
              <a:spLocks/>
            </p:cNvSpPr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4"/>
            <p:cNvSpPr>
              <a:spLocks/>
            </p:cNvSpPr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3"/>
            <p:cNvSpPr>
              <a:spLocks/>
            </p:cNvSpPr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4"/>
            <p:cNvSpPr>
              <a:spLocks/>
            </p:cNvSpPr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5"/>
            <p:cNvSpPr>
              <a:spLocks/>
            </p:cNvSpPr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8"/>
            <p:cNvSpPr>
              <a:spLocks/>
            </p:cNvSpPr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9"/>
            <p:cNvSpPr>
              <a:spLocks/>
            </p:cNvSpPr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2"/>
            <p:cNvSpPr>
              <a:spLocks/>
            </p:cNvSpPr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3"/>
            <p:cNvSpPr>
              <a:spLocks/>
            </p:cNvSpPr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4"/>
            <p:cNvSpPr>
              <a:spLocks/>
            </p:cNvSpPr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0"/>
            <p:cNvSpPr>
              <a:spLocks/>
            </p:cNvSpPr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sp>
          <p:nvSpPr>
            <p:cNvPr id="47" name="Freeform 32"/>
            <p:cNvSpPr>
              <a:spLocks/>
            </p:cNvSpPr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0"/>
            <p:cNvSpPr>
              <a:spLocks/>
            </p:cNvSpPr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0"/>
            <p:cNvSpPr>
              <a:spLocks/>
            </p:cNvSpPr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4"/>
            <p:cNvSpPr>
              <a:spLocks/>
            </p:cNvSpPr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4"/>
            <p:cNvSpPr>
              <a:spLocks/>
            </p:cNvSpPr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"/>
            <p:cNvSpPr>
              <a:spLocks/>
            </p:cNvSpPr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"/>
            <p:cNvSpPr>
              <a:spLocks/>
            </p:cNvSpPr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6" name="Group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Freeform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9" name="Freeform 10"/>
            <p:cNvSpPr>
              <a:spLocks/>
            </p:cNvSpPr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60" name="Freeform 23"/>
            <p:cNvSpPr>
              <a:spLocks/>
            </p:cNvSpPr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4"/>
            <p:cNvSpPr>
              <a:spLocks/>
            </p:cNvSpPr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5"/>
            <p:cNvSpPr>
              <a:spLocks/>
            </p:cNvSpPr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6"/>
            <p:cNvSpPr>
              <a:spLocks/>
            </p:cNvSpPr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7"/>
            <p:cNvSpPr>
              <a:spLocks/>
            </p:cNvSpPr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grpSp>
          <p:nvGrpSpPr>
            <p:cNvPr id="65" name="Group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Freeform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8" name="Freeform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1"/>
            <p:cNvSpPr>
              <a:spLocks/>
            </p:cNvSpPr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2"/>
            <p:cNvSpPr>
              <a:spLocks/>
            </p:cNvSpPr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33"/>
            <p:cNvSpPr>
              <a:spLocks/>
            </p:cNvSpPr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34"/>
            <p:cNvSpPr>
              <a:spLocks/>
            </p:cNvSpPr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8"/>
            <p:cNvSpPr>
              <a:spLocks/>
            </p:cNvSpPr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9"/>
            <p:cNvSpPr>
              <a:spLocks/>
            </p:cNvSpPr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2"/>
            <p:cNvSpPr>
              <a:spLocks/>
            </p:cNvSpPr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3"/>
            <p:cNvSpPr>
              <a:spLocks/>
            </p:cNvSpPr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4"/>
            <p:cNvSpPr>
              <a:spLocks/>
            </p:cNvSpPr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0"/>
            <p:cNvSpPr>
              <a:spLocks/>
            </p:cNvSpPr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6" name="Group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Freeform 86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sp>
          <p:nvSpPr>
            <p:cNvPr id="92" name="Freeform 32"/>
            <p:cNvSpPr>
              <a:spLocks/>
            </p:cNvSpPr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0"/>
            <p:cNvSpPr>
              <a:spLocks/>
            </p:cNvSpPr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0"/>
            <p:cNvSpPr>
              <a:spLocks/>
            </p:cNvSpPr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84"/>
            <p:cNvSpPr>
              <a:spLocks/>
            </p:cNvSpPr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84"/>
            <p:cNvSpPr>
              <a:spLocks/>
            </p:cNvSpPr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Freeform 67"/>
              <p:cNvSpPr>
                <a:spLocks/>
              </p:cNvSpPr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67"/>
              <p:cNvSpPr>
                <a:spLocks/>
              </p:cNvSpPr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105"/>
              <p:cNvSpPr>
                <a:spLocks/>
              </p:cNvSpPr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106"/>
              <p:cNvSpPr>
                <a:spLocks/>
              </p:cNvSpPr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103" name="Freeform 106"/>
              <p:cNvSpPr>
                <a:spLocks/>
              </p:cNvSpPr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>
              <a:spcBef>
                <a:spcPts val="1000"/>
              </a:spcBef>
              <a:buNone/>
              <a:defRPr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38D-A533-4232-9027-FA76A8648FFE}" type="datetime1">
              <a:rPr lang="en-US" smtClean="0"/>
              <a:pPr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2080" y="567651"/>
            <a:ext cx="1645920" cy="545214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567652"/>
            <a:ext cx="7315200" cy="545214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A6684-D08A-4996-B2B7-9E8AD2F23263}" type="datetime1">
              <a:rPr lang="en-US" smtClean="0"/>
              <a:pPr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en-US" smtClean="0"/>
              <a:pPr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Freeform 11"/>
            <p:cNvSpPr>
              <a:spLocks/>
            </p:cNvSpPr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49"/>
            <p:cNvSpPr>
              <a:spLocks/>
            </p:cNvSpPr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Line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32"/>
              <p:cNvSpPr>
                <a:spLocks/>
              </p:cNvSpPr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Freeform 29"/>
            <p:cNvSpPr>
              <a:spLocks/>
            </p:cNvSpPr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Freeform 33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Freeform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3"/>
            <p:cNvSpPr>
              <a:spLocks/>
            </p:cNvSpPr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7"/>
            <p:cNvSpPr>
              <a:spLocks/>
            </p:cNvSpPr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3" name="Freeform 5"/>
            <p:cNvSpPr>
              <a:spLocks/>
            </p:cNvSpPr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"/>
            <p:cNvSpPr>
              <a:spLocks/>
            </p:cNvSpPr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6" name="Freeform 25"/>
            <p:cNvSpPr>
              <a:spLocks/>
            </p:cNvSpPr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/>
            <p:cNvSpPr>
              <a:spLocks/>
            </p:cNvSpPr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1"/>
            <p:cNvSpPr>
              <a:spLocks/>
            </p:cNvSpPr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78"/>
            <p:cNvSpPr>
              <a:spLocks/>
            </p:cNvSpPr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9"/>
            <p:cNvSpPr>
              <a:spLocks/>
            </p:cNvSpPr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2"/>
            <p:cNvSpPr>
              <a:spLocks/>
            </p:cNvSpPr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84"/>
            <p:cNvSpPr>
              <a:spLocks/>
            </p:cNvSpPr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0"/>
            <p:cNvSpPr>
              <a:spLocks/>
            </p:cNvSpPr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84"/>
            <p:cNvSpPr>
              <a:spLocks/>
            </p:cNvSpPr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Freeform 83"/>
              <p:cNvSpPr>
                <a:spLocks/>
              </p:cNvSpPr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80"/>
              <p:cNvSpPr>
                <a:spLocks/>
              </p:cNvSpPr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84"/>
              <p:cNvSpPr>
                <a:spLocks/>
              </p:cNvSpPr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Freeform 32"/>
              <p:cNvSpPr>
                <a:spLocks/>
              </p:cNvSpPr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33"/>
              <p:cNvSpPr>
                <a:spLocks/>
              </p:cNvSpPr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32"/>
              <p:cNvSpPr>
                <a:spLocks/>
              </p:cNvSpPr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331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rPr lang="en-US" smtClean="0"/>
              <a:pPr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rPr lang="en-US" smtClean="0"/>
              <a:pPr/>
              <a:t>6/12/2017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rPr lang="en-US" smtClean="0"/>
              <a:pPr/>
              <a:t>6/12/2017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rPr lang="en-US" smtClean="0"/>
              <a:pPr/>
              <a:t>6/12/2017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Freeform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248" y="1996440"/>
            <a:ext cx="32004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8200"/>
            <a:ext cx="6400800" cy="5181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7724" y="4258426"/>
            <a:ext cx="3203448" cy="1761373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EF1E-763C-49B4-B17B-F97011BFC2C2}" type="datetime1">
              <a:rPr lang="en-US" smtClean="0"/>
              <a:pPr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6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Freeform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rPr lang="en-US" smtClean="0"/>
              <a:pPr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62000">
              <a:schemeClr val="bg2">
                <a:lumMod val="90000"/>
              </a:schemeClr>
            </a:gs>
            <a:gs pos="74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38" name="Freeform 44"/>
            <p:cNvSpPr>
              <a:spLocks/>
            </p:cNvSpPr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6"/>
            <p:cNvSpPr>
              <a:spLocks/>
            </p:cNvSpPr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7"/>
            <p:cNvSpPr>
              <a:spLocks/>
            </p:cNvSpPr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8"/>
            <p:cNvSpPr>
              <a:spLocks/>
            </p:cNvSpPr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9"/>
            <p:cNvSpPr>
              <a:spLocks/>
            </p:cNvSpPr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"/>
            <p:cNvSpPr>
              <a:spLocks/>
            </p:cNvSpPr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6"/>
            <p:cNvSpPr>
              <a:spLocks/>
            </p:cNvSpPr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8"/>
            <p:cNvSpPr>
              <a:spLocks/>
            </p:cNvSpPr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4450" y="1370013"/>
            <a:ext cx="1198563" cy="5487987"/>
            <a:chOff x="44450" y="1370013"/>
            <a:chExt cx="1198563" cy="5487987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8" name="Group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29" name="Freeform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" name="Oval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9" name="Group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50" name="Freeform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Oval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57" name="Freeform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rPr lang="en-US" smtClean="0"/>
              <a:pPr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Scuola primaria di Cenate Sotto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spcBef>
                <a:spcPts val="10"/>
              </a:spcBef>
              <a:buNone/>
            </a:pPr>
            <a:r>
              <a:rPr lang="it-IT" sz="4000" b="0" i="0" dirty="0" smtClean="0">
                <a:effectLst>
                  <a:outerShdw blurRad="50800" algn="ctr">
                    <a:prstClr val="black">
                      <a:alpha val="35000"/>
                    </a:prstClr>
                  </a:outerShdw>
                </a:effectLst>
              </a:rPr>
              <a:t>Classi  Prime -Terze </a:t>
            </a:r>
            <a:r>
              <a:rPr lang="it-IT" sz="4000" dirty="0" smtClean="0">
                <a:effectLst>
                  <a:outerShdw blurRad="50800" algn="ctr">
                    <a:prstClr val="black">
                      <a:alpha val="35000"/>
                    </a:prstClr>
                  </a:outerShdw>
                </a:effectLst>
              </a:rPr>
              <a:t>–</a:t>
            </a:r>
            <a:r>
              <a:rPr lang="it-IT" sz="4000" b="0" i="0" dirty="0" smtClean="0">
                <a:effectLst>
                  <a:outerShdw blurRad="50800" algn="ctr">
                    <a:prstClr val="black">
                      <a:alpha val="35000"/>
                    </a:prstClr>
                  </a:outerShdw>
                </a:effectLst>
              </a:rPr>
              <a:t> Quarte</a:t>
            </a:r>
          </a:p>
          <a:p>
            <a:pPr marL="0" indent="0" algn="ctr">
              <a:spcBef>
                <a:spcPts val="10"/>
              </a:spcBef>
              <a:buNone/>
            </a:pPr>
            <a:endParaRPr lang="it-IT" dirty="0" smtClean="0">
              <a:effectLst>
                <a:outerShdw blurRad="50800" algn="ctr">
                  <a:prstClr val="black">
                    <a:alpha val="35000"/>
                  </a:prstClr>
                </a:outerShdw>
              </a:effectLst>
            </a:endParaRPr>
          </a:p>
          <a:p>
            <a:pPr marL="0" indent="0" algn="ctr">
              <a:spcBef>
                <a:spcPts val="10"/>
              </a:spcBef>
              <a:buNone/>
            </a:pPr>
            <a:r>
              <a:rPr lang="it-IT" dirty="0" err="1" smtClean="0">
                <a:effectLst>
                  <a:outerShdw blurRad="50800" algn="ctr">
                    <a:prstClr val="black">
                      <a:alpha val="35000"/>
                    </a:prstClr>
                  </a:outerShdw>
                </a:effectLst>
              </a:rPr>
              <a:t>a.s</a:t>
            </a:r>
            <a:r>
              <a:rPr lang="it-IT" dirty="0" smtClean="0">
                <a:effectLst>
                  <a:outerShdw blurRad="50800" algn="ctr">
                    <a:prstClr val="black">
                      <a:alpha val="35000"/>
                    </a:prstClr>
                  </a:outerShdw>
                </a:effectLst>
              </a:rPr>
              <a:t> 2016-17</a:t>
            </a:r>
            <a:endParaRPr lang="it-IT" b="0" i="0" dirty="0">
              <a:effectLst>
                <a:outerShdw blurRad="50800" algn="ctr">
                  <a:prstClr val="black">
                    <a:alpha val="35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67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D\AppData\Local\Microsoft\Windows\Temporary Internet Files\Content.IE5\W85BUU7U\farfalle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0382250" y="2446564"/>
            <a:ext cx="1809750" cy="1809750"/>
          </a:xfrm>
          <a:prstGeom prst="rect">
            <a:avLst/>
          </a:prstGeom>
          <a:noFill/>
        </p:spPr>
      </p:pic>
      <p:pic>
        <p:nvPicPr>
          <p:cNvPr id="1028" name="Picture 4" descr="C:\Users\D\AppData\Local\Microsoft\Windows\Temporary Internet Files\Content.IE5\W85BUU7U\farfall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88721" cy="2288721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magine 5" descr="20170608_132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8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Laboratorio artistico</a:t>
            </a:r>
            <a:endParaRPr lang="it-IT" dirty="0"/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Con la collaborazione della dott.ssa </a:t>
            </a:r>
            <a:r>
              <a:rPr lang="it-IT" dirty="0" err="1" smtClean="0"/>
              <a:t>Vaerini</a:t>
            </a:r>
            <a:endParaRPr lang="it-IT" dirty="0" smtClean="0"/>
          </a:p>
          <a:p>
            <a:r>
              <a:rPr lang="it-IT" cap="small" dirty="0" smtClean="0"/>
              <a:t>Associazione </a:t>
            </a:r>
            <a:r>
              <a:rPr lang="it-IT" cap="small" dirty="0" err="1" smtClean="0"/>
              <a:t>Nidaba</a:t>
            </a:r>
            <a:r>
              <a:rPr lang="it-IT" cap="small" dirty="0" smtClean="0"/>
              <a:t>  Ars</a:t>
            </a:r>
            <a:endParaRPr lang="it-IT" cap="small" dirty="0"/>
          </a:p>
        </p:txBody>
      </p:sp>
    </p:spTree>
    <p:extLst>
      <p:ext uri="{BB962C8B-B14F-4D97-AF65-F5344CB8AC3E}">
        <p14:creationId xmlns:p14="http://schemas.microsoft.com/office/powerpoint/2010/main" val="273817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\Downloads\tree-161941_640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8528447" y="0"/>
            <a:ext cx="4121433" cy="4288971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pic>
        <p:nvPicPr>
          <p:cNvPr id="4" name="Segnaposto contenuto 3" descr="20170608_131433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687398" y="553826"/>
            <a:ext cx="8097625" cy="6073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ttangolo 4"/>
          <p:cNvSpPr/>
          <p:nvPr/>
        </p:nvSpPr>
        <p:spPr>
          <a:xfrm>
            <a:off x="9613093" y="2427515"/>
            <a:ext cx="127262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</a:t>
            </a:r>
          </a:p>
          <a:p>
            <a:pPr algn="ctr"/>
            <a:r>
              <a:rPr lang="it-IT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</a:t>
            </a:r>
          </a:p>
          <a:p>
            <a:pPr algn="ctr"/>
            <a:r>
              <a:rPr lang="it-IT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</a:t>
            </a:r>
          </a:p>
          <a:p>
            <a:pPr algn="ctr"/>
            <a:r>
              <a:rPr lang="it-IT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</a:t>
            </a:r>
          </a:p>
          <a:p>
            <a:pPr algn="ctr"/>
            <a:r>
              <a:rPr lang="it-IT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</a:t>
            </a:r>
          </a:p>
          <a:p>
            <a:pPr algn="ctr"/>
            <a:r>
              <a:rPr lang="it-IT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</a:t>
            </a:r>
          </a:p>
        </p:txBody>
      </p:sp>
      <p:sp>
        <p:nvSpPr>
          <p:cNvPr id="8" name="Rettangolo 7"/>
          <p:cNvSpPr/>
          <p:nvPr/>
        </p:nvSpPr>
        <p:spPr>
          <a:xfrm>
            <a:off x="10645103" y="3687901"/>
            <a:ext cx="48122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</a:t>
            </a:r>
          </a:p>
          <a:p>
            <a:pPr algn="ctr"/>
            <a:r>
              <a:rPr lang="it-IT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</a:t>
            </a:r>
          </a:p>
          <a:p>
            <a:pPr algn="ctr"/>
            <a:r>
              <a:rPr lang="it-IT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R</a:t>
            </a:r>
          </a:p>
          <a:p>
            <a:pPr algn="ctr"/>
            <a:r>
              <a:rPr lang="it-IT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Z</a:t>
            </a:r>
          </a:p>
          <a:p>
            <a:pPr algn="ctr"/>
            <a:r>
              <a:rPr lang="it-IT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</a:t>
            </a:r>
            <a:endParaRPr lang="it-IT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1157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magine 2" descr="20170608_1315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8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20170608_131550_002_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3657" y="216816"/>
            <a:ext cx="8686800" cy="6515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829800" y="3256942"/>
            <a:ext cx="2061971" cy="759887"/>
          </a:xfrm>
        </p:spPr>
        <p:txBody>
          <a:bodyPr/>
          <a:lstStyle/>
          <a:p>
            <a:pPr algn="ctr"/>
            <a:r>
              <a:rPr lang="en-US" b="1" dirty="0" err="1" smtClean="0"/>
              <a:t>Sezioni</a:t>
            </a:r>
            <a:endParaRPr lang="en-US" b="1" dirty="0" smtClean="0"/>
          </a:p>
          <a:p>
            <a:pPr algn="ctr"/>
            <a:r>
              <a:rPr lang="en-US" b="1" dirty="0" smtClean="0"/>
              <a:t>A - B</a:t>
            </a:r>
            <a:endParaRPr lang="en-US" b="1" dirty="0"/>
          </a:p>
        </p:txBody>
      </p:sp>
      <p:sp>
        <p:nvSpPr>
          <p:cNvPr id="6" name="Rettangolo 5"/>
          <p:cNvSpPr/>
          <p:nvPr/>
        </p:nvSpPr>
        <p:spPr>
          <a:xfrm>
            <a:off x="8665028" y="853262"/>
            <a:ext cx="324430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	</a:t>
            </a:r>
            <a:r>
              <a:rPr lang="it-IT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CLASSI </a:t>
            </a:r>
          </a:p>
          <a:p>
            <a:pPr algn="ctr"/>
            <a:r>
              <a:rPr lang="it-IT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QUARTE</a:t>
            </a:r>
            <a:endParaRPr lang="it-IT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99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magine 3" descr="20170608_1316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C:\Users\D\AppData\Local\Microsoft\Windows\Temporary Internet Files\Content.IE5\IJSZ36SB\Fiore_01.svg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12286" y="1682342"/>
            <a:ext cx="783771" cy="734965"/>
          </a:xfrm>
          <a:prstGeom prst="rect">
            <a:avLst/>
          </a:prstGeom>
          <a:noFill/>
        </p:spPr>
      </p:pic>
      <p:pic>
        <p:nvPicPr>
          <p:cNvPr id="2051" name="Picture 3" descr="C:\Users\D\AppData\Local\Microsoft\Windows\Temporary Internet Files\Content.IE5\IJSZ36SB\Fiore_01.svg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545290">
            <a:off x="11065394" y="191490"/>
            <a:ext cx="957050" cy="897453"/>
          </a:xfrm>
          <a:prstGeom prst="rect">
            <a:avLst/>
          </a:prstGeom>
          <a:noFill/>
        </p:spPr>
      </p:pic>
      <p:pic>
        <p:nvPicPr>
          <p:cNvPr id="2052" name="Picture 4" descr="C:\Users\D\AppData\Local\Microsoft\Windows\Temporary Internet Files\Content.IE5\IJSZ36SB\Fiore_01.svg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49224">
            <a:off x="10907485" y="3120770"/>
            <a:ext cx="804650" cy="754544"/>
          </a:xfrm>
          <a:prstGeom prst="rect">
            <a:avLst/>
          </a:prstGeom>
          <a:noFill/>
        </p:spPr>
      </p:pic>
      <p:pic>
        <p:nvPicPr>
          <p:cNvPr id="2053" name="Picture 5" descr="C:\Users\D\AppData\Local\Microsoft\Windows\Temporary Internet Files\Content.IE5\IJSZ36SB\Fiore_01.svg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339" y="174171"/>
            <a:ext cx="766167" cy="718457"/>
          </a:xfrm>
          <a:prstGeom prst="rect">
            <a:avLst/>
          </a:prstGeom>
          <a:noFill/>
        </p:spPr>
      </p:pic>
      <p:pic>
        <p:nvPicPr>
          <p:cNvPr id="2054" name="Picture 6" descr="C:\Users\D\AppData\Local\Microsoft\Windows\Temporary Internet Files\Content.IE5\IJSZ36SB\Fiore_01.svg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008" y="1197428"/>
            <a:ext cx="608707" cy="570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88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magine 2" descr="20170608_131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 descr="C:\Users\D\Downloads\heart-1777681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59886" y="610960"/>
            <a:ext cx="576943" cy="549899"/>
          </a:xfrm>
          <a:prstGeom prst="rect">
            <a:avLst/>
          </a:prstGeom>
          <a:noFill/>
        </p:spPr>
      </p:pic>
      <p:pic>
        <p:nvPicPr>
          <p:cNvPr id="8" name="Picture 5" descr="C:\Users\D\Downloads\heart-1777681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32030" y="1362074"/>
            <a:ext cx="576943" cy="549899"/>
          </a:xfrm>
          <a:prstGeom prst="rect">
            <a:avLst/>
          </a:prstGeom>
          <a:noFill/>
        </p:spPr>
      </p:pic>
      <p:pic>
        <p:nvPicPr>
          <p:cNvPr id="9" name="Picture 5" descr="C:\Users\D\Downloads\heart-1777681_6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40144" y="2068285"/>
            <a:ext cx="452739" cy="431517"/>
          </a:xfrm>
          <a:prstGeom prst="rect">
            <a:avLst/>
          </a:prstGeom>
          <a:noFill/>
        </p:spPr>
      </p:pic>
      <p:pic>
        <p:nvPicPr>
          <p:cNvPr id="10" name="Picture 5" descr="C:\Users\D\Downloads\heart-1777681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32029" y="2820760"/>
            <a:ext cx="576943" cy="549899"/>
          </a:xfrm>
          <a:prstGeom prst="rect">
            <a:avLst/>
          </a:prstGeom>
          <a:noFill/>
        </p:spPr>
      </p:pic>
      <p:pic>
        <p:nvPicPr>
          <p:cNvPr id="11" name="Picture 5" descr="C:\Users\D\Downloads\heart-1777681_6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27230" y="3512003"/>
            <a:ext cx="228600" cy="217884"/>
          </a:xfrm>
          <a:prstGeom prst="rect">
            <a:avLst/>
          </a:prstGeom>
          <a:noFill/>
        </p:spPr>
      </p:pic>
      <p:pic>
        <p:nvPicPr>
          <p:cNvPr id="12" name="Picture 5" descr="C:\Users\D\Downloads\heart-1777681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658" y="349702"/>
            <a:ext cx="576943" cy="549899"/>
          </a:xfrm>
          <a:prstGeom prst="rect">
            <a:avLst/>
          </a:prstGeom>
          <a:noFill/>
        </p:spPr>
      </p:pic>
      <p:pic>
        <p:nvPicPr>
          <p:cNvPr id="13" name="Picture 5" descr="C:\Users\D\Downloads\heart-1777681_64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3514" y="914400"/>
            <a:ext cx="361369" cy="344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88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\Downloads\sun-2366051_6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7813" y="0"/>
            <a:ext cx="4874187" cy="4348689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0015" y="1993392"/>
            <a:ext cx="3200400" cy="21945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Segnaposto immagine 7" descr="20170608_13173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3676" r="3676"/>
          <a:stretch>
            <a:fillRect/>
          </a:stretch>
        </p:blipFill>
        <p:spPr>
          <a:xfrm>
            <a:off x="216167" y="440739"/>
            <a:ext cx="7513811" cy="6082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ttangolo 8"/>
          <p:cNvSpPr/>
          <p:nvPr/>
        </p:nvSpPr>
        <p:spPr>
          <a:xfrm>
            <a:off x="8112245" y="4417716"/>
            <a:ext cx="31085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CLASSI </a:t>
            </a:r>
          </a:p>
          <a:p>
            <a:pPr algn="ctr"/>
            <a:r>
              <a:rPr lang="it-IT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QUARTE</a:t>
            </a:r>
            <a:endParaRPr lang="it-IT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582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magine 2" descr="20170608_131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 descr="C:\Users\D\Downloads\goldfish-30837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78886" y="358601"/>
            <a:ext cx="1338942" cy="1002114"/>
          </a:xfrm>
          <a:prstGeom prst="rect">
            <a:avLst/>
          </a:prstGeom>
          <a:noFill/>
        </p:spPr>
      </p:pic>
      <p:pic>
        <p:nvPicPr>
          <p:cNvPr id="6" name="Picture 2" descr="C:\Users\D\Downloads\goldfish-30837_6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33030" y="870229"/>
            <a:ext cx="858970" cy="642885"/>
          </a:xfrm>
          <a:prstGeom prst="rect">
            <a:avLst/>
          </a:prstGeom>
          <a:noFill/>
        </p:spPr>
      </p:pic>
      <p:pic>
        <p:nvPicPr>
          <p:cNvPr id="5124" name="Picture 4" descr="C:\Users\D\Downloads\bubble-2009029_6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0" y="1562229"/>
            <a:ext cx="400730" cy="403885"/>
          </a:xfrm>
          <a:prstGeom prst="rect">
            <a:avLst/>
          </a:prstGeom>
          <a:noFill/>
        </p:spPr>
      </p:pic>
      <p:pic>
        <p:nvPicPr>
          <p:cNvPr id="8" name="Picture 4" descr="C:\Users\D\Downloads\bubble-2009029_6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82400" y="1714629"/>
            <a:ext cx="400730" cy="403885"/>
          </a:xfrm>
          <a:prstGeom prst="rect">
            <a:avLst/>
          </a:prstGeom>
          <a:noFill/>
        </p:spPr>
      </p:pic>
      <p:pic>
        <p:nvPicPr>
          <p:cNvPr id="9" name="Picture 4" descr="C:\Users\D\Downloads\bubble-2009029_6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74829" y="1573115"/>
            <a:ext cx="400730" cy="403885"/>
          </a:xfrm>
          <a:prstGeom prst="rect">
            <a:avLst/>
          </a:prstGeom>
          <a:noFill/>
        </p:spPr>
      </p:pic>
      <p:pic>
        <p:nvPicPr>
          <p:cNvPr id="10" name="Picture 4" descr="C:\Users\D\Downloads\bubble-2009029_6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74842" y="2890286"/>
            <a:ext cx="400730" cy="403885"/>
          </a:xfrm>
          <a:prstGeom prst="rect">
            <a:avLst/>
          </a:prstGeom>
          <a:noFill/>
        </p:spPr>
      </p:pic>
      <p:pic>
        <p:nvPicPr>
          <p:cNvPr id="11" name="Picture 4" descr="C:\Users\D\Downloads\bubble-2009029_64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51771" y="2454857"/>
            <a:ext cx="204787" cy="206399"/>
          </a:xfrm>
          <a:prstGeom prst="rect">
            <a:avLst/>
          </a:prstGeom>
          <a:noFill/>
        </p:spPr>
      </p:pic>
      <p:pic>
        <p:nvPicPr>
          <p:cNvPr id="12" name="Picture 4" descr="C:\Users\D\Downloads\bubble-2009029_64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321142" y="2291572"/>
            <a:ext cx="250372" cy="252343"/>
          </a:xfrm>
          <a:prstGeom prst="rect">
            <a:avLst/>
          </a:prstGeom>
          <a:noFill/>
        </p:spPr>
      </p:pic>
      <p:pic>
        <p:nvPicPr>
          <p:cNvPr id="13" name="Picture 4" descr="C:\Users\D\Downloads\bubble-2009029_64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73542" y="2443972"/>
            <a:ext cx="250372" cy="252343"/>
          </a:xfrm>
          <a:prstGeom prst="rect">
            <a:avLst/>
          </a:prstGeom>
          <a:noFill/>
        </p:spPr>
      </p:pic>
      <p:pic>
        <p:nvPicPr>
          <p:cNvPr id="14" name="Picture 4" descr="C:\Users\D\Downloads\bubble-2009029_64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8457" y="319890"/>
            <a:ext cx="424542" cy="427884"/>
          </a:xfrm>
          <a:prstGeom prst="rect">
            <a:avLst/>
          </a:prstGeom>
          <a:noFill/>
        </p:spPr>
      </p:pic>
      <p:pic>
        <p:nvPicPr>
          <p:cNvPr id="15" name="Picture 4" descr="C:\Users\D\Downloads\bubble-2009029_64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3256" y="1486029"/>
            <a:ext cx="250372" cy="252343"/>
          </a:xfrm>
          <a:prstGeom prst="rect">
            <a:avLst/>
          </a:prstGeom>
          <a:noFill/>
        </p:spPr>
      </p:pic>
      <p:pic>
        <p:nvPicPr>
          <p:cNvPr id="16" name="Picture 4" descr="C:\Users\D\Downloads\bubble-2009029_64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0999" y="1094144"/>
            <a:ext cx="250372" cy="252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88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D\AppData\Local\Microsoft\Windows\Temporary Internet Files\Content.IE5\W85BUU7U\farfalle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0382250" y="2446564"/>
            <a:ext cx="1809750" cy="180975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magine 2" descr="20170608_1319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0" y="0"/>
            <a:ext cx="3054285" cy="1754326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CL</a:t>
            </a:r>
            <a:r>
              <a:rPr lang="it-IT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</a:t>
            </a:r>
            <a:r>
              <a:rPr lang="it-IT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</a:t>
            </a:r>
            <a:r>
              <a:rPr lang="it-IT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</a:t>
            </a:r>
            <a:r>
              <a:rPr lang="it-IT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it-IT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PRIME</a:t>
            </a:r>
            <a:endParaRPr lang="it-IT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100" name="Picture 4" descr="Farfalla, Insetto, Animale, Natura, Carino, Felice"/>
          <p:cNvPicPr>
            <a:picLocks noChangeAspect="1" noChangeArrowheads="1"/>
          </p:cNvPicPr>
          <p:nvPr/>
        </p:nvPicPr>
        <p:blipFill>
          <a:blip r:embed="rId4" cstate="print">
            <a:lum bright="19000" contrast="-58000"/>
          </a:blip>
          <a:srcRect/>
          <a:stretch>
            <a:fillRect/>
          </a:stretch>
        </p:blipFill>
        <p:spPr bwMode="auto">
          <a:xfrm rot="2255800">
            <a:off x="761410" y="1796142"/>
            <a:ext cx="2285684" cy="1752601"/>
          </a:xfrm>
          <a:prstGeom prst="rect">
            <a:avLst/>
          </a:prstGeom>
          <a:noFill/>
        </p:spPr>
      </p:pic>
      <p:pic>
        <p:nvPicPr>
          <p:cNvPr id="4102" name="Picture 6" descr="Farfalla, Insetto, Animale, Natura, Carino, Felice"/>
          <p:cNvPicPr>
            <a:picLocks noChangeAspect="1" noChangeArrowheads="1"/>
          </p:cNvPicPr>
          <p:nvPr/>
        </p:nvPicPr>
        <p:blipFill>
          <a:blip r:embed="rId5" cstate="print">
            <a:lum bright="30000" contrast="-46000"/>
          </a:blip>
          <a:srcRect/>
          <a:stretch>
            <a:fillRect/>
          </a:stretch>
        </p:blipFill>
        <p:spPr bwMode="auto">
          <a:xfrm>
            <a:off x="1196485" y="3806598"/>
            <a:ext cx="1012408" cy="776287"/>
          </a:xfrm>
          <a:prstGeom prst="rect">
            <a:avLst/>
          </a:prstGeom>
          <a:noFill/>
        </p:spPr>
      </p:pic>
      <p:pic>
        <p:nvPicPr>
          <p:cNvPr id="4104" name="Picture 8" descr="Farfalla, Insetto, Animale, Natura, Carino, Felice"/>
          <p:cNvPicPr>
            <a:picLocks noChangeAspect="1" noChangeArrowheads="1"/>
          </p:cNvPicPr>
          <p:nvPr/>
        </p:nvPicPr>
        <p:blipFill>
          <a:blip r:embed="rId6" cstate="print">
            <a:lum bright="20000" contrast="-67000"/>
          </a:blip>
          <a:srcRect/>
          <a:stretch>
            <a:fillRect/>
          </a:stretch>
        </p:blipFill>
        <p:spPr bwMode="auto">
          <a:xfrm>
            <a:off x="566057" y="5559198"/>
            <a:ext cx="671685" cy="515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88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3098890(1)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FB888328A8731147A9E2416CA6C7A65B0400DC6FA6ECFB23F54F9F45EE586A6D0A65" ma:contentTypeVersion="56" ma:contentTypeDescription="Create a new document." ma:contentTypeScope="" ma:versionID="c97688fe8962075e95d1f794ee1b82d8">
  <xsd:schema xmlns:xsd="http://www.w3.org/2001/XMLSchema" xmlns:xs="http://www.w3.org/2001/XMLSchema" xmlns:p="http://schemas.microsoft.com/office/2006/metadata/properties" xmlns:ns2="7851d254-ce09-43b6-8d90-072588e7901c" targetNamespace="http://schemas.microsoft.com/office/2006/metadata/properties" ma:root="true" ma:fieldsID="c225bda33905c745071d9d8b7e170627" ns2:_="">
    <xsd:import namespace="7851d254-ce09-43b6-8d90-072588e7901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51d254-ce09-43b6-8d90-072588e7901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9ebba19d-2be4-461d-87e9-c05e5ebbf568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C164E808-44FA-4F5F-91C3-AF5B09309907}" ma:internalName="CSXSubmissionMarket" ma:readOnly="false" ma:showField="MarketName" ma:web="7851d254-ce09-43b6-8d90-072588e7901c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0c66e03a-b58b-4d86-891b-8e445e1562f0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AD356C7F-0981-4C41-B229-50D503AAD5E8}" ma:internalName="InProjectListLookup" ma:readOnly="true" ma:showField="InProjectList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575b5594-eef4-4833-b257-601720e535bd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AD356C7F-0981-4C41-B229-50D503AAD5E8}" ma:internalName="LastCompleteVersionLookup" ma:readOnly="true" ma:showField="LastCompleteVersion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AD356C7F-0981-4C41-B229-50D503AAD5E8}" ma:internalName="LastPreviewErrorLookup" ma:readOnly="true" ma:showField="LastPreviewError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AD356C7F-0981-4C41-B229-50D503AAD5E8}" ma:internalName="LastPreviewResultLookup" ma:readOnly="true" ma:showField="LastPreviewResult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AD356C7F-0981-4C41-B229-50D503AAD5E8}" ma:internalName="LastPreviewAttemptDateLookup" ma:readOnly="true" ma:showField="LastPreviewAttemptDate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AD356C7F-0981-4C41-B229-50D503AAD5E8}" ma:internalName="LastPreviewedByLookup" ma:readOnly="true" ma:showField="LastPreviewedBy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AD356C7F-0981-4C41-B229-50D503AAD5E8}" ma:internalName="LastPreviewTimeLookup" ma:readOnly="true" ma:showField="LastPreviewTime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AD356C7F-0981-4C41-B229-50D503AAD5E8}" ma:internalName="LastPreviewVersionLookup" ma:readOnly="true" ma:showField="LastPreviewVersion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AD356C7F-0981-4C41-B229-50D503AAD5E8}" ma:internalName="LastPublishErrorLookup" ma:readOnly="true" ma:showField="LastPublishError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AD356C7F-0981-4C41-B229-50D503AAD5E8}" ma:internalName="LastPublishResultLookup" ma:readOnly="true" ma:showField="LastPublishResult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AD356C7F-0981-4C41-B229-50D503AAD5E8}" ma:internalName="LastPublishAttemptDateLookup" ma:readOnly="true" ma:showField="LastPublishAttemptDate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AD356C7F-0981-4C41-B229-50D503AAD5E8}" ma:internalName="LastPublishedByLookup" ma:readOnly="true" ma:showField="LastPublishedBy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AD356C7F-0981-4C41-B229-50D503AAD5E8}" ma:internalName="LastPublishTimeLookup" ma:readOnly="true" ma:showField="LastPublishTime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AD356C7F-0981-4C41-B229-50D503AAD5E8}" ma:internalName="LastPublishVersionLookup" ma:readOnly="true" ma:showField="LastPublishVersion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17F96094-CC23-4712-BE97-DE1DD51648A2}" ma:internalName="LocLastLocAttemptVersionLookup" ma:readOnly="false" ma:showField="LastLocAttemptVersion" ma:web="7851d254-ce09-43b6-8d90-072588e7901c">
      <xsd:simpleType>
        <xsd:restriction base="dms:Lookup"/>
      </xsd:simpleType>
    </xsd:element>
    <xsd:element name="LocLastLocAttemptVersionTypeLookup" ma:index="71" nillable="true" ma:displayName="Loc Last Loc Attempt Version Type" ma:default="" ma:list="{17F96094-CC23-4712-BE97-DE1DD51648A2}" ma:internalName="LocLastLocAttemptVersionTypeLookup" ma:readOnly="true" ma:showField="LastLocAttemptVersionType" ma:web="7851d254-ce09-43b6-8d90-072588e7901c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17F96094-CC23-4712-BE97-DE1DD51648A2}" ma:internalName="LocNewPublishedVersionLookup" ma:readOnly="true" ma:showField="NewPublishedVersion" ma:web="7851d254-ce09-43b6-8d90-072588e7901c">
      <xsd:simpleType>
        <xsd:restriction base="dms:Lookup"/>
      </xsd:simpleType>
    </xsd:element>
    <xsd:element name="LocOverallHandbackStatusLookup" ma:index="75" nillable="true" ma:displayName="Loc Overall Handback Status" ma:default="" ma:list="{17F96094-CC23-4712-BE97-DE1DD51648A2}" ma:internalName="LocOverallHandbackStatusLookup" ma:readOnly="true" ma:showField="OverallHandbackStatus" ma:web="7851d254-ce09-43b6-8d90-072588e7901c">
      <xsd:simpleType>
        <xsd:restriction base="dms:Lookup"/>
      </xsd:simpleType>
    </xsd:element>
    <xsd:element name="LocOverallLocStatusLookup" ma:index="76" nillable="true" ma:displayName="Loc Overall Localize Status" ma:default="" ma:list="{17F96094-CC23-4712-BE97-DE1DD51648A2}" ma:internalName="LocOverallLocStatusLookup" ma:readOnly="true" ma:showField="OverallLocStatus" ma:web="7851d254-ce09-43b6-8d90-072588e7901c">
      <xsd:simpleType>
        <xsd:restriction base="dms:Lookup"/>
      </xsd:simpleType>
    </xsd:element>
    <xsd:element name="LocOverallPreviewStatusLookup" ma:index="77" nillable="true" ma:displayName="Loc Overall Preview Status" ma:default="" ma:list="{17F96094-CC23-4712-BE97-DE1DD51648A2}" ma:internalName="LocOverallPreviewStatusLookup" ma:readOnly="true" ma:showField="OverallPreviewStatus" ma:web="7851d254-ce09-43b6-8d90-072588e7901c">
      <xsd:simpleType>
        <xsd:restriction base="dms:Lookup"/>
      </xsd:simpleType>
    </xsd:element>
    <xsd:element name="LocOverallPublishStatusLookup" ma:index="78" nillable="true" ma:displayName="Loc Overall Publish Status" ma:default="" ma:list="{17F96094-CC23-4712-BE97-DE1DD51648A2}" ma:internalName="LocOverallPublishStatusLookup" ma:readOnly="true" ma:showField="OverallPublishStatus" ma:web="7851d254-ce09-43b6-8d90-072588e7901c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17F96094-CC23-4712-BE97-DE1DD51648A2}" ma:internalName="LocProcessedForHandoffsLookup" ma:readOnly="true" ma:showField="ProcessedForHandoffs" ma:web="7851d254-ce09-43b6-8d90-072588e7901c">
      <xsd:simpleType>
        <xsd:restriction base="dms:Lookup"/>
      </xsd:simpleType>
    </xsd:element>
    <xsd:element name="LocProcessedForMarketsLookup" ma:index="81" nillable="true" ma:displayName="Loc Processed For Markets" ma:default="" ma:list="{17F96094-CC23-4712-BE97-DE1DD51648A2}" ma:internalName="LocProcessedForMarketsLookup" ma:readOnly="true" ma:showField="ProcessedForMarkets" ma:web="7851d254-ce09-43b6-8d90-072588e7901c">
      <xsd:simpleType>
        <xsd:restriction base="dms:Lookup"/>
      </xsd:simpleType>
    </xsd:element>
    <xsd:element name="LocPublishedDependentAssetsLookup" ma:index="82" nillable="true" ma:displayName="Loc Published Dependent Assets" ma:default="" ma:list="{17F96094-CC23-4712-BE97-DE1DD51648A2}" ma:internalName="LocPublishedDependentAssetsLookup" ma:readOnly="true" ma:showField="PublishedDependentAssets" ma:web="7851d254-ce09-43b6-8d90-072588e7901c">
      <xsd:simpleType>
        <xsd:restriction base="dms:Lookup"/>
      </xsd:simpleType>
    </xsd:element>
    <xsd:element name="LocPublishedLinkedAssetsLookup" ma:index="83" nillable="true" ma:displayName="Loc Published Linked Assets" ma:default="" ma:list="{17F96094-CC23-4712-BE97-DE1DD51648A2}" ma:internalName="LocPublishedLinkedAssetsLookup" ma:readOnly="true" ma:showField="PublishedLinkedAssets" ma:web="7851d254-ce09-43b6-8d90-072588e7901c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b1ddce1b-f703-4c9f-819c-e88ccecfe8e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C164E808-44FA-4F5F-91C3-AF5B09309907}" ma:internalName="Markets" ma:readOnly="false" ma:showField="MarketName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AD356C7F-0981-4C41-B229-50D503AAD5E8}" ma:internalName="NumOfRatingsLookup" ma:readOnly="true" ma:showField="NumOfRatings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AD356C7F-0981-4C41-B229-50D503AAD5E8}" ma:internalName="PublishStatusLookup" ma:readOnly="false" ma:showField="PublishStatus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3f195d06-aec0-4d35-9b7e-8061da1a1386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73ff1703-6c3c-47c1-ae53-2bc507bafe3b}" ma:internalName="TaxCatchAll" ma:showField="CatchAllData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73ff1703-6c3c-47c1-ae53-2bc507bafe3b}" ma:internalName="TaxCatchAllLabel" ma:readOnly="true" ma:showField="CatchAllDataLabel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7851d254-ce09-43b6-8d90-072588e7901c" xsi:nil="true"/>
    <AssetExpire xmlns="7851d254-ce09-43b6-8d90-072588e7901c">2029-01-01T08:00:00+00:00</AssetExpire>
    <CampaignTagsTaxHTField0 xmlns="7851d254-ce09-43b6-8d90-072588e7901c">
      <Terms xmlns="http://schemas.microsoft.com/office/infopath/2007/PartnerControls"/>
    </CampaignTagsTaxHTField0>
    <IntlLangReviewDate xmlns="7851d254-ce09-43b6-8d90-072588e7901c" xsi:nil="true"/>
    <TPFriendlyName xmlns="7851d254-ce09-43b6-8d90-072588e7901c" xsi:nil="true"/>
    <IntlLangReview xmlns="7851d254-ce09-43b6-8d90-072588e7901c">false</IntlLangReview>
    <LocLastLocAttemptVersionLookup xmlns="7851d254-ce09-43b6-8d90-072588e7901c">848490</LocLastLocAttemptVersionLookup>
    <PolicheckWords xmlns="7851d254-ce09-43b6-8d90-072588e7901c" xsi:nil="true"/>
    <SubmitterId xmlns="7851d254-ce09-43b6-8d90-072588e7901c" xsi:nil="true"/>
    <AcquiredFrom xmlns="7851d254-ce09-43b6-8d90-072588e7901c">Internal MS</AcquiredFrom>
    <EditorialStatus xmlns="7851d254-ce09-43b6-8d90-072588e7901c">Complete</EditorialStatus>
    <Markets xmlns="7851d254-ce09-43b6-8d90-072588e7901c"/>
    <OriginAsset xmlns="7851d254-ce09-43b6-8d90-072588e7901c" xsi:nil="true"/>
    <AssetStart xmlns="7851d254-ce09-43b6-8d90-072588e7901c">2012-07-25T23:48:00+00:00</AssetStart>
    <FriendlyTitle xmlns="7851d254-ce09-43b6-8d90-072588e7901c" xsi:nil="true"/>
    <MarketSpecific xmlns="7851d254-ce09-43b6-8d90-072588e7901c">false</MarketSpecific>
    <TPNamespace xmlns="7851d254-ce09-43b6-8d90-072588e7901c" xsi:nil="true"/>
    <PublishStatusLookup xmlns="7851d254-ce09-43b6-8d90-072588e7901c">
      <Value>400057</Value>
    </PublishStatusLookup>
    <APAuthor xmlns="7851d254-ce09-43b6-8d90-072588e7901c">
      <UserInfo>
        <DisplayName>REDMOND\v-vaddu</DisplayName>
        <AccountId>2567</AccountId>
        <AccountType/>
      </UserInfo>
    </APAuthor>
    <TPCommandLine xmlns="7851d254-ce09-43b6-8d90-072588e7901c" xsi:nil="true"/>
    <IntlLangReviewer xmlns="7851d254-ce09-43b6-8d90-072588e7901c" xsi:nil="true"/>
    <OpenTemplate xmlns="7851d254-ce09-43b6-8d90-072588e7901c">true</OpenTemplate>
    <CSXSubmissionDate xmlns="7851d254-ce09-43b6-8d90-072588e7901c" xsi:nil="true"/>
    <TaxCatchAll xmlns="7851d254-ce09-43b6-8d90-072588e7901c"/>
    <Manager xmlns="7851d254-ce09-43b6-8d90-072588e7901c" xsi:nil="true"/>
    <NumericId xmlns="7851d254-ce09-43b6-8d90-072588e7901c" xsi:nil="true"/>
    <ParentAssetId xmlns="7851d254-ce09-43b6-8d90-072588e7901c" xsi:nil="true"/>
    <OriginalSourceMarket xmlns="7851d254-ce09-43b6-8d90-072588e7901c">english</OriginalSourceMarket>
    <ApprovalStatus xmlns="7851d254-ce09-43b6-8d90-072588e7901c">InProgress</ApprovalStatus>
    <TPComponent xmlns="7851d254-ce09-43b6-8d90-072588e7901c" xsi:nil="true"/>
    <EditorialTags xmlns="7851d254-ce09-43b6-8d90-072588e7901c" xsi:nil="true"/>
    <TPExecutable xmlns="7851d254-ce09-43b6-8d90-072588e7901c" xsi:nil="true"/>
    <TPLaunchHelpLink xmlns="7851d254-ce09-43b6-8d90-072588e7901c" xsi:nil="true"/>
    <LocComments xmlns="7851d254-ce09-43b6-8d90-072588e7901c" xsi:nil="true"/>
    <LocRecommendedHandoff xmlns="7851d254-ce09-43b6-8d90-072588e7901c" xsi:nil="true"/>
    <SourceTitle xmlns="7851d254-ce09-43b6-8d90-072588e7901c" xsi:nil="true"/>
    <CSXUpdate xmlns="7851d254-ce09-43b6-8d90-072588e7901c">false</CSXUpdate>
    <IntlLocPriority xmlns="7851d254-ce09-43b6-8d90-072588e7901c" xsi:nil="true"/>
    <UAProjectedTotalWords xmlns="7851d254-ce09-43b6-8d90-072588e7901c" xsi:nil="true"/>
    <AssetType xmlns="7851d254-ce09-43b6-8d90-072588e7901c">TP</AssetType>
    <MachineTranslated xmlns="7851d254-ce09-43b6-8d90-072588e7901c">false</MachineTranslated>
    <OutputCachingOn xmlns="7851d254-ce09-43b6-8d90-072588e7901c">false</OutputCachingOn>
    <TemplateStatus xmlns="7851d254-ce09-43b6-8d90-072588e7901c">Complete</TemplateStatus>
    <IsSearchable xmlns="7851d254-ce09-43b6-8d90-072588e7901c">true</IsSearchable>
    <ContentItem xmlns="7851d254-ce09-43b6-8d90-072588e7901c" xsi:nil="true"/>
    <HandoffToMSDN xmlns="7851d254-ce09-43b6-8d90-072588e7901c" xsi:nil="true"/>
    <ShowIn xmlns="7851d254-ce09-43b6-8d90-072588e7901c">Show everywhere</ShowIn>
    <ThumbnailAssetId xmlns="7851d254-ce09-43b6-8d90-072588e7901c" xsi:nil="true"/>
    <UALocComments xmlns="7851d254-ce09-43b6-8d90-072588e7901c" xsi:nil="true"/>
    <UALocRecommendation xmlns="7851d254-ce09-43b6-8d90-072588e7901c">Localize</UALocRecommendation>
    <LastModifiedDateTime xmlns="7851d254-ce09-43b6-8d90-072588e7901c" xsi:nil="true"/>
    <LegacyData xmlns="7851d254-ce09-43b6-8d90-072588e7901c" xsi:nil="true"/>
    <LocManualTestRequired xmlns="7851d254-ce09-43b6-8d90-072588e7901c">false</LocManualTestRequired>
    <LocMarketGroupTiers2 xmlns="7851d254-ce09-43b6-8d90-072588e7901c" xsi:nil="true"/>
    <ClipArtFilename xmlns="7851d254-ce09-43b6-8d90-072588e7901c" xsi:nil="true"/>
    <TPApplication xmlns="7851d254-ce09-43b6-8d90-072588e7901c" xsi:nil="true"/>
    <CSXHash xmlns="7851d254-ce09-43b6-8d90-072588e7901c" xsi:nil="true"/>
    <DirectSourceMarket xmlns="7851d254-ce09-43b6-8d90-072588e7901c">english</DirectSourceMarket>
    <PrimaryImageGen xmlns="7851d254-ce09-43b6-8d90-072588e7901c">true</PrimaryImageGen>
    <PlannedPubDate xmlns="7851d254-ce09-43b6-8d90-072588e7901c" xsi:nil="true"/>
    <CSXSubmissionMarket xmlns="7851d254-ce09-43b6-8d90-072588e7901c" xsi:nil="true"/>
    <Downloads xmlns="7851d254-ce09-43b6-8d90-072588e7901c">0</Downloads>
    <ArtSampleDocs xmlns="7851d254-ce09-43b6-8d90-072588e7901c" xsi:nil="true"/>
    <TrustLevel xmlns="7851d254-ce09-43b6-8d90-072588e7901c">1 Microsoft Managed Content</TrustLevel>
    <BlockPublish xmlns="7851d254-ce09-43b6-8d90-072588e7901c">false</BlockPublish>
    <TPLaunchHelpLinkType xmlns="7851d254-ce09-43b6-8d90-072588e7901c">Template</TPLaunchHelpLinkType>
    <LocalizationTagsTaxHTField0 xmlns="7851d254-ce09-43b6-8d90-072588e7901c">
      <Terms xmlns="http://schemas.microsoft.com/office/infopath/2007/PartnerControls"/>
    </LocalizationTagsTaxHTField0>
    <BusinessGroup xmlns="7851d254-ce09-43b6-8d90-072588e7901c" xsi:nil="true"/>
    <Providers xmlns="7851d254-ce09-43b6-8d90-072588e7901c" xsi:nil="true"/>
    <TemplateTemplateType xmlns="7851d254-ce09-43b6-8d90-072588e7901c">PowerPoint Presentation Template</TemplateTemplateType>
    <TimesCloned xmlns="7851d254-ce09-43b6-8d90-072588e7901c" xsi:nil="true"/>
    <TPAppVersion xmlns="7851d254-ce09-43b6-8d90-072588e7901c" xsi:nil="true"/>
    <VoteCount xmlns="7851d254-ce09-43b6-8d90-072588e7901c" xsi:nil="true"/>
    <FeatureTagsTaxHTField0 xmlns="7851d254-ce09-43b6-8d90-072588e7901c">
      <Terms xmlns="http://schemas.microsoft.com/office/infopath/2007/PartnerControls"/>
    </FeatureTagsTaxHTField0>
    <Provider xmlns="7851d254-ce09-43b6-8d90-072588e7901c" xsi:nil="true"/>
    <UACurrentWords xmlns="7851d254-ce09-43b6-8d90-072588e7901c" xsi:nil="true"/>
    <AssetId xmlns="7851d254-ce09-43b6-8d90-072588e7901c">TP103098851</AssetId>
    <TPClientViewer xmlns="7851d254-ce09-43b6-8d90-072588e7901c" xsi:nil="true"/>
    <DSATActionTaken xmlns="7851d254-ce09-43b6-8d90-072588e7901c" xsi:nil="true"/>
    <APEditor xmlns="7851d254-ce09-43b6-8d90-072588e7901c">
      <UserInfo>
        <DisplayName/>
        <AccountId xsi:nil="true"/>
        <AccountType/>
      </UserInfo>
    </APEditor>
    <TPInstallLocation xmlns="7851d254-ce09-43b6-8d90-072588e7901c" xsi:nil="true"/>
    <OOCacheId xmlns="7851d254-ce09-43b6-8d90-072588e7901c" xsi:nil="true"/>
    <IsDeleted xmlns="7851d254-ce09-43b6-8d90-072588e7901c">false</IsDeleted>
    <PublishTargets xmlns="7851d254-ce09-43b6-8d90-072588e7901c">OfficeOnlineVNext</PublishTargets>
    <ApprovalLog xmlns="7851d254-ce09-43b6-8d90-072588e7901c" xsi:nil="true"/>
    <BugNumber xmlns="7851d254-ce09-43b6-8d90-072588e7901c" xsi:nil="true"/>
    <CrawlForDependencies xmlns="7851d254-ce09-43b6-8d90-072588e7901c">false</CrawlForDependencies>
    <InternalTagsTaxHTField0 xmlns="7851d254-ce09-43b6-8d90-072588e7901c">
      <Terms xmlns="http://schemas.microsoft.com/office/infopath/2007/PartnerControls"/>
    </InternalTagsTaxHTField0>
    <LastHandOff xmlns="7851d254-ce09-43b6-8d90-072588e7901c" xsi:nil="true"/>
    <Milestone xmlns="7851d254-ce09-43b6-8d90-072588e7901c" xsi:nil="true"/>
    <OriginalRelease xmlns="7851d254-ce09-43b6-8d90-072588e7901c">15</OriginalRelease>
    <RecommendationsModifier xmlns="7851d254-ce09-43b6-8d90-072588e7901c" xsi:nil="true"/>
    <ScenarioTagsTaxHTField0 xmlns="7851d254-ce09-43b6-8d90-072588e7901c">
      <Terms xmlns="http://schemas.microsoft.com/office/infopath/2007/PartnerControls"/>
    </ScenarioTagsTaxHTField0>
    <UANotes xmlns="7851d254-ce09-43b6-8d90-072588e7901c" xsi:nil="true"/>
  </documentManagement>
</p:properties>
</file>

<file path=customXml/itemProps1.xml><?xml version="1.0" encoding="utf-8"?>
<ds:datastoreItem xmlns:ds="http://schemas.openxmlformats.org/officeDocument/2006/customXml" ds:itemID="{FD5ED84E-8E95-4A75-B79A-96D703131D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51d254-ce09-43b6-8d90-072588e790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CB300F-524B-4030-A6B4-61DED4F505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BC43D3-F613-494D-9E01-C9C518561F07}">
  <ds:schemaRefs>
    <ds:schemaRef ds:uri="http://schemas.microsoft.com/office/2006/metadata/properties"/>
    <ds:schemaRef ds:uri="http://purl.org/dc/elements/1.1/"/>
    <ds:schemaRef ds:uri="7851d254-ce09-43b6-8d90-072588e7901c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tf03098890(1)</Template>
  <TotalTime>0</TotalTime>
  <Words>43</Words>
  <Application>Microsoft Office PowerPoint</Application>
  <PresentationFormat>Personalizzato</PresentationFormat>
  <Paragraphs>26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tf03098890(1)</vt:lpstr>
      <vt:lpstr>Scuola primaria di Cenate Sotto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Laboratorio artistico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2017-06-09T20:33:20Z</dcterms:created>
  <dcterms:modified xsi:type="dcterms:W3CDTF">2017-06-12T08:51:06Z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0x010100FB888328A8731147A9E2416CA6C7A65B0400DC6FA6ECFB23F54F9F45EE586A6D0A65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HiddenCategoryTags">
    <vt:lpwstr/>
  </property>
  <property fmtid="{D5CDD505-2E9C-101B-9397-08002B2CF9AE}" pid="9" name="CategoryTags">
    <vt:lpwstr/>
  </property>
  <property fmtid="{D5CDD505-2E9C-101B-9397-08002B2CF9AE}" pid="10" name="LocMarketGroupTiers">
    <vt:lpwstr/>
  </property>
  <property fmtid="{D5CDD505-2E9C-101B-9397-08002B2CF9AE}" pid="11" name="CategoryTagsTaxHTField0">
    <vt:lpwstr/>
  </property>
  <property fmtid="{D5CDD505-2E9C-101B-9397-08002B2CF9AE}" pid="12" name="HiddenCategoryTagsTaxHTField0">
    <vt:lpwstr/>
  </property>
</Properties>
</file>